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INE Seed Sans TH" panose="020B0303020203020204" pitchFamily="34" charset="-34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8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47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5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43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9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65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621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69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2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8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9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BBE6-B92A-43B7-91F0-DF81CEB5B793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15BD-A329-4D76-87E4-4C5650C678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B771B9-8DF8-EC92-846A-A8C8F4B3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51780"/>
            <a:ext cx="8420100" cy="767751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ชื่อ-สกุล/ชื่อหน่วยงาน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D6BF67-7931-3725-84CD-EDCE7A80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316857"/>
            <a:ext cx="7429500" cy="1711832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ได้เข้าร่วม</a:t>
            </a: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ให้ไว้ ณ วันที่</a:t>
            </a: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ขอให้มีความสุขสวัสดิ์ เจริญก้าวหน้า และประสบผลสำเร็จในชีวิตสืบไป</a:t>
            </a: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1D14A1C-56A3-97AC-FD96-10A2BC2468FB}"/>
              </a:ext>
            </a:extLst>
          </p:cNvPr>
          <p:cNvSpPr txBox="1">
            <a:spLocks/>
          </p:cNvSpPr>
          <p:nvPr/>
        </p:nvSpPr>
        <p:spPr>
          <a:xfrm>
            <a:off x="3469796" y="5529532"/>
            <a:ext cx="2966408" cy="91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..........................................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(ชื่อ-สกุล ผู้ลงนาม)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ตำแหน่งผู้ลงนาม</a:t>
            </a:r>
          </a:p>
        </p:txBody>
      </p:sp>
    </p:spTree>
    <p:extLst>
      <p:ext uri="{BB962C8B-B14F-4D97-AF65-F5344CB8AC3E}">
        <p14:creationId xmlns:p14="http://schemas.microsoft.com/office/powerpoint/2010/main" val="346350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D6BF67-7931-3725-84CD-EDCE7A80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316857"/>
            <a:ext cx="7429500" cy="1711832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ได้เข้าร่วม</a:t>
            </a: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ให้ไว้ ณ วันที่</a:t>
            </a: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ขอให้มีความสุขสวัสดิ์ เจริญก้าวหน้า และประสบผลสำเร็จในชีวิตสืบไป</a:t>
            </a: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1D14A1C-56A3-97AC-FD96-10A2BC2468FB}"/>
              </a:ext>
            </a:extLst>
          </p:cNvPr>
          <p:cNvSpPr txBox="1">
            <a:spLocks/>
          </p:cNvSpPr>
          <p:nvPr/>
        </p:nvSpPr>
        <p:spPr>
          <a:xfrm>
            <a:off x="3469796" y="5529532"/>
            <a:ext cx="2966408" cy="91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..........................................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(ชื่อ-สกุล ผู้ลงนาม)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ตำแหน่งผู้ลงนาม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47872674-20B0-9C2A-BCAA-054BFDD7E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268747"/>
            <a:ext cx="8420100" cy="767751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ชื่อ-สกุล/ชื่อหน่วยงาน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00E7E86C-8807-DCED-01C0-C635B35E2D34}"/>
              </a:ext>
            </a:extLst>
          </p:cNvPr>
          <p:cNvSpPr txBox="1">
            <a:spLocks/>
          </p:cNvSpPr>
          <p:nvPr/>
        </p:nvSpPr>
        <p:spPr>
          <a:xfrm>
            <a:off x="742950" y="1233576"/>
            <a:ext cx="8420100" cy="918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ชื่อหน่วยงานผู้มอบเกียรติบัตร</a:t>
            </a:r>
          </a:p>
          <a:p>
            <a:r>
              <a:rPr lang="th-TH" sz="20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ขอมอบเกียรติบัตรนี้ไว้เพื่อแสดงว่า</a:t>
            </a:r>
          </a:p>
        </p:txBody>
      </p:sp>
    </p:spTree>
    <p:extLst>
      <p:ext uri="{BB962C8B-B14F-4D97-AF65-F5344CB8AC3E}">
        <p14:creationId xmlns:p14="http://schemas.microsoft.com/office/powerpoint/2010/main" val="196556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B771B9-8DF8-EC92-846A-A8C8F4B3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268747"/>
            <a:ext cx="8420100" cy="767751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ชื่อ-สกุล/ชื่อหน่วยงาน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D6BF67-7931-3725-84CD-EDCE7A80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316857"/>
            <a:ext cx="7429500" cy="1711832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ได้เข้าร่วม</a:t>
            </a: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ให้ไว้ ณ วันที่</a:t>
            </a: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ขอให้มีความสุขสวัสดิ์ เจริญก้าวหน้า และประสบผลสำเร็จในชีวิตสืบไป</a:t>
            </a: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1D14A1C-56A3-97AC-FD96-10A2BC2468FB}"/>
              </a:ext>
            </a:extLst>
          </p:cNvPr>
          <p:cNvSpPr txBox="1">
            <a:spLocks/>
          </p:cNvSpPr>
          <p:nvPr/>
        </p:nvSpPr>
        <p:spPr>
          <a:xfrm>
            <a:off x="3469796" y="5529532"/>
            <a:ext cx="2966408" cy="91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..........................................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(ชื่อ-สกุล ผู้ลงนาม)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ตำแหน่งผู้ลงนาม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1C5646C-ADE8-84A1-D200-7FAEBD34A24C}"/>
              </a:ext>
            </a:extLst>
          </p:cNvPr>
          <p:cNvSpPr txBox="1">
            <a:spLocks/>
          </p:cNvSpPr>
          <p:nvPr/>
        </p:nvSpPr>
        <p:spPr>
          <a:xfrm>
            <a:off x="742950" y="1233576"/>
            <a:ext cx="8420100" cy="918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ชื่อหน่วยงานผู้มอบเกียรติบัตร</a:t>
            </a:r>
          </a:p>
          <a:p>
            <a:r>
              <a:rPr lang="th-TH" sz="20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ขอมอบเกียรติบัตรนี้ไว้เพื่อแสดงว่า</a:t>
            </a:r>
          </a:p>
        </p:txBody>
      </p:sp>
    </p:spTree>
    <p:extLst>
      <p:ext uri="{BB962C8B-B14F-4D97-AF65-F5344CB8AC3E}">
        <p14:creationId xmlns:p14="http://schemas.microsoft.com/office/powerpoint/2010/main" val="28505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B771B9-8DF8-EC92-846A-A8C8F4B3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268747"/>
            <a:ext cx="8420100" cy="767751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ชื่อ-สกุล/ชื่อหน่วยงาน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D6BF67-7931-3725-84CD-EDCE7A80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316857"/>
            <a:ext cx="7429500" cy="1711832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ได้เข้าร่วม</a:t>
            </a: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ให้ไว้ ณ วันที่</a:t>
            </a: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ขอให้มีความสุขสวัสดิ์ เจริญก้าวหน้า และประสบผลสำเร็จในชีวิตสืบไป</a:t>
            </a: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1D14A1C-56A3-97AC-FD96-10A2BC2468FB}"/>
              </a:ext>
            </a:extLst>
          </p:cNvPr>
          <p:cNvSpPr txBox="1">
            <a:spLocks/>
          </p:cNvSpPr>
          <p:nvPr/>
        </p:nvSpPr>
        <p:spPr>
          <a:xfrm>
            <a:off x="3469796" y="5529532"/>
            <a:ext cx="2966408" cy="91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..........................................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(ชื่อ-สกุล ผู้ลงนาม)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ตำแหน่งผู้ลงนาม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1C5646C-ADE8-84A1-D200-7FAEBD34A24C}"/>
              </a:ext>
            </a:extLst>
          </p:cNvPr>
          <p:cNvSpPr txBox="1">
            <a:spLocks/>
          </p:cNvSpPr>
          <p:nvPr/>
        </p:nvSpPr>
        <p:spPr>
          <a:xfrm>
            <a:off x="742950" y="1233576"/>
            <a:ext cx="8420100" cy="918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ชื่อหน่วยงานผู้มอบเกียรติบัตร</a:t>
            </a:r>
          </a:p>
          <a:p>
            <a:r>
              <a:rPr lang="th-TH" sz="20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ขอมอบเกียรติบัตรนี้ไว้เพื่อแสดงว่า</a:t>
            </a:r>
          </a:p>
        </p:txBody>
      </p:sp>
    </p:spTree>
    <p:extLst>
      <p:ext uri="{BB962C8B-B14F-4D97-AF65-F5344CB8AC3E}">
        <p14:creationId xmlns:p14="http://schemas.microsoft.com/office/powerpoint/2010/main" val="428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B771B9-8DF8-EC92-846A-A8C8F4B3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268747"/>
            <a:ext cx="8420100" cy="767751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ชื่อ-สกุล/ชื่อหน่วยงาน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D6BF67-7931-3725-84CD-EDCE7A80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316857"/>
            <a:ext cx="7429500" cy="1711832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ได้เข้าร่วม</a:t>
            </a: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endParaRPr lang="th-TH" sz="1600" dirty="0">
              <a:solidFill>
                <a:srgbClr val="0C4DA2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ให้ไว้ ณ วันที่</a:t>
            </a:r>
          </a:p>
          <a:p>
            <a:r>
              <a:rPr lang="th-TH" sz="16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ขอให้มีความสุขสวัสดิ์ เจริญก้าวหน้า และประสบผลสำเร็จในชีวิตสืบไป</a:t>
            </a: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51D14A1C-56A3-97AC-FD96-10A2BC2468FB}"/>
              </a:ext>
            </a:extLst>
          </p:cNvPr>
          <p:cNvSpPr txBox="1">
            <a:spLocks/>
          </p:cNvSpPr>
          <p:nvPr/>
        </p:nvSpPr>
        <p:spPr>
          <a:xfrm>
            <a:off x="3469796" y="5529532"/>
            <a:ext cx="2966408" cy="91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..........................................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(ชื่อ-สกุล ผู้ลงนาม)</a:t>
            </a:r>
          </a:p>
          <a:p>
            <a:r>
              <a:rPr lang="th-TH" sz="12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ตำแหน่งผู้ลงนาม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1C5646C-ADE8-84A1-D200-7FAEBD34A24C}"/>
              </a:ext>
            </a:extLst>
          </p:cNvPr>
          <p:cNvSpPr txBox="1">
            <a:spLocks/>
          </p:cNvSpPr>
          <p:nvPr/>
        </p:nvSpPr>
        <p:spPr>
          <a:xfrm>
            <a:off x="742950" y="1233576"/>
            <a:ext cx="8420100" cy="918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ชื่อหน่วยงานผู้มอบเกียรติบัตร</a:t>
            </a:r>
          </a:p>
          <a:p>
            <a:r>
              <a:rPr lang="th-TH" sz="2000" dirty="0">
                <a:solidFill>
                  <a:srgbClr val="0C4DA2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ขอมอบเกียรติบัตรนี้ไว้เพื่อแสดงว่า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74C8DCCC-3574-4B4A-7FAB-FA97DE36257F}"/>
              </a:ext>
            </a:extLst>
          </p:cNvPr>
          <p:cNvSpPr/>
          <p:nvPr/>
        </p:nvSpPr>
        <p:spPr>
          <a:xfrm>
            <a:off x="4448099" y="223774"/>
            <a:ext cx="1009802" cy="100980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/>
              <a:t>ตราหน่วยงาน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23887080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247</Words>
  <Application>Microsoft Office PowerPoint</Application>
  <PresentationFormat>กระดาษ A4 (210x297 มม.)</PresentationFormat>
  <Paragraphs>54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Calibri Light</vt:lpstr>
      <vt:lpstr>LINE Seed Sans TH</vt:lpstr>
      <vt:lpstr>Arial</vt:lpstr>
      <vt:lpstr>Calibri</vt:lpstr>
      <vt:lpstr>ธีมของ Office</vt:lpstr>
      <vt:lpstr>ชื่อ-สกุล/ชื่อหน่วยงาน</vt:lpstr>
      <vt:lpstr>ชื่อ-สกุล/ชื่อหน่วยงาน</vt:lpstr>
      <vt:lpstr>ชื่อ-สกุล/ชื่อหน่วยงาน</vt:lpstr>
      <vt:lpstr>ชื่อ-สกุล/ชื่อหน่วยงาน</vt:lpstr>
      <vt:lpstr>ชื่อ-สกุล/ชื่อหน่วยงาน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ชื่อ-สกุล/ชื่อหน่วยงาน</dc:title>
  <dc:creator>Montree Chutanorm</dc:creator>
  <cp:lastModifiedBy>Montree Chutanorm</cp:lastModifiedBy>
  <cp:revision>2</cp:revision>
  <dcterms:created xsi:type="dcterms:W3CDTF">2024-01-03T02:50:25Z</dcterms:created>
  <dcterms:modified xsi:type="dcterms:W3CDTF">2024-01-03T03:04:23Z</dcterms:modified>
</cp:coreProperties>
</file>