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12960350" cy="7920038"/>
  <p:notesSz cx="6858000" cy="9144000"/>
  <p:embeddedFontLst>
    <p:embeddedFont>
      <p:font typeface="LINE Seed Sans TH" panose="020B0303020203020204" pitchFamily="34" charset="-34"/>
      <p:regular r:id="rId5"/>
      <p:bold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0C096-79B7-4C1E-BE54-BAF06FE7FF2C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1143000"/>
            <a:ext cx="5051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535C-D16F-4DA2-BC69-ECC5E9E2A9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287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1pPr>
    <a:lvl2pPr marL="501037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2pPr>
    <a:lvl3pPr marL="1002076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3pPr>
    <a:lvl4pPr marL="1503105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4pPr>
    <a:lvl5pPr marL="2004144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5pPr>
    <a:lvl6pPr marL="2505181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6pPr>
    <a:lvl7pPr marL="3006218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7pPr>
    <a:lvl8pPr marL="3507257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8pPr>
    <a:lvl9pPr marL="4008286" algn="l" defTabSz="1002076" rtl="0" eaLnBrk="1" latinLnBrk="0" hangingPunct="1">
      <a:defRPr sz="19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044" y="1296173"/>
            <a:ext cx="9720263" cy="275734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044" y="4159854"/>
            <a:ext cx="9720263" cy="1912175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259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766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4751" y="421669"/>
            <a:ext cx="2794575" cy="6711866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1024" y="421669"/>
            <a:ext cx="8221722" cy="6711866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890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950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74" y="1974511"/>
            <a:ext cx="11178302" cy="3294515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274" y="5300193"/>
            <a:ext cx="11178302" cy="1732508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49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1024" y="2108344"/>
            <a:ext cx="5508149" cy="502519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177" y="2108344"/>
            <a:ext cx="5508149" cy="502519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75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2" y="421669"/>
            <a:ext cx="11178302" cy="153084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713" y="1941510"/>
            <a:ext cx="5482835" cy="951504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713" y="2893014"/>
            <a:ext cx="5482835" cy="42551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1177" y="1941510"/>
            <a:ext cx="5509837" cy="951504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61177" y="2893014"/>
            <a:ext cx="5509837" cy="42551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062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574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963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3" y="528002"/>
            <a:ext cx="4180050" cy="1848009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9837" y="1140340"/>
            <a:ext cx="6561177" cy="5628360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3" y="2376011"/>
            <a:ext cx="4180050" cy="440185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379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713" y="528002"/>
            <a:ext cx="4180050" cy="1848009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9837" y="1140340"/>
            <a:ext cx="6561177" cy="5628360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713" y="2376011"/>
            <a:ext cx="4180050" cy="4401855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496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024" y="421669"/>
            <a:ext cx="11178302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024" y="2108344"/>
            <a:ext cx="11178302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024" y="7340702"/>
            <a:ext cx="291607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45C79-1EBD-41D9-8126-C313E0423397}" type="datetimeFigureOut">
              <a:rPr lang="th-TH" smtClean="0"/>
              <a:t>18/01/67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116" y="7340702"/>
            <a:ext cx="437411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3247" y="7340702"/>
            <a:ext cx="2916079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EBFE7-6655-4D26-9110-5933C9D6D8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052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219B61FC-D7B0-8998-BAE1-E2E5B01FFDAB}"/>
              </a:ext>
            </a:extLst>
          </p:cNvPr>
          <p:cNvSpPr txBox="1"/>
          <p:nvPr/>
        </p:nvSpPr>
        <p:spPr>
          <a:xfrm>
            <a:off x="478923" y="1834478"/>
            <a:ext cx="120025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6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ตำแหน่งทางวิชาการ-ชื่อ/สกุล</a:t>
            </a:r>
          </a:p>
          <a:p>
            <a:r>
              <a:rPr lang="th-TH" sz="48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ตำแหน่ง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CF823FC-F05B-93CF-D0F9-5D32556DE1BA}"/>
              </a:ext>
            </a:extLst>
          </p:cNvPr>
          <p:cNvSpPr txBox="1"/>
          <p:nvPr/>
        </p:nvSpPr>
        <p:spPr>
          <a:xfrm>
            <a:off x="478923" y="4233782"/>
            <a:ext cx="1200250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ภาควิชา/สำนัก/งาน คณะศึกษาศาสตร์ มหาวิทยาลัยศิลปากร</a:t>
            </a:r>
          </a:p>
          <a:p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6 ถนนราชมร</a:t>
            </a:r>
            <a:r>
              <a:rPr lang="th-TH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รร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คาใน ตำบลพระปฐมเจดีย์ อำเภอเมืองนครปฐม จังหวัดนครปฐม 73000</a:t>
            </a:r>
          </a:p>
          <a:p>
            <a:r>
              <a:rPr lang="en-US" sz="16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6 RACHAMUNKANAI RD. PHRAPATHOMCHEDI MUANG NAKHON PATHOM 73000</a:t>
            </a:r>
            <a:r>
              <a:rPr lang="th-TH" sz="16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 </a:t>
            </a:r>
          </a:p>
          <a:p>
            <a:endParaRPr lang="th-TH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  <a:p>
            <a:r>
              <a:rPr lang="th-TH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โทรศัพท์ภายใน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</a:t>
            </a:r>
            <a:r>
              <a:rPr lang="en-US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xxxxx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</a:t>
            </a:r>
            <a:r>
              <a:rPr lang="th-TH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มือถือ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08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-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-</a:t>
            </a:r>
            <a:r>
              <a:rPr lang="en-US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xxxx</a:t>
            </a:r>
            <a:endParaRPr lang="en-US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  <a:p>
            <a:r>
              <a:rPr lang="en-US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E-Mail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xxx_x@silpakorn.edu</a:t>
            </a:r>
            <a:endParaRPr lang="th-TH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4763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219B61FC-D7B0-8998-BAE1-E2E5B01FFDAB}"/>
              </a:ext>
            </a:extLst>
          </p:cNvPr>
          <p:cNvSpPr txBox="1"/>
          <p:nvPr/>
        </p:nvSpPr>
        <p:spPr>
          <a:xfrm>
            <a:off x="478923" y="1834478"/>
            <a:ext cx="1200250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6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NAME SURNAME</a:t>
            </a:r>
          </a:p>
          <a:p>
            <a:r>
              <a:rPr lang="en-US" sz="48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POSITION</a:t>
            </a:r>
            <a:endParaRPr lang="th-TH" sz="48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CF823FC-F05B-93CF-D0F9-5D32556DE1BA}"/>
              </a:ext>
            </a:extLst>
          </p:cNvPr>
          <p:cNvSpPr txBox="1"/>
          <p:nvPr/>
        </p:nvSpPr>
        <p:spPr>
          <a:xfrm>
            <a:off x="478923" y="4233782"/>
            <a:ext cx="1200250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.... </a:t>
            </a:r>
            <a:r>
              <a:rPr lang="en-US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FACUALTY OF EDUCATION SILPAKORN UNIVERSITY</a:t>
            </a:r>
            <a:endParaRPr lang="th-TH" sz="2000" b="1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  <a:p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6 ถนนราชมร</a:t>
            </a:r>
            <a:r>
              <a:rPr lang="th-TH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รร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คาใน ตำบลพระปฐมเจดีย์ อำเภอเมืองนครปฐม จังหวัดนครปฐม 73000</a:t>
            </a:r>
          </a:p>
          <a:p>
            <a:r>
              <a:rPr lang="en-US" sz="16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6 RACHAMUNKANAI RD. PHRAPATHOMCHEDI MUANG NAKHON PATHOM 73000</a:t>
            </a:r>
            <a:r>
              <a:rPr lang="th-TH" sz="16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 </a:t>
            </a:r>
          </a:p>
          <a:p>
            <a:endParaRPr lang="th-TH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  <a:p>
            <a:r>
              <a:rPr lang="en-US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TEL.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</a:t>
            </a:r>
            <a:r>
              <a:rPr lang="en-US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xxxxx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			</a:t>
            </a:r>
            <a:r>
              <a:rPr lang="en-US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MOBILE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08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-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</a:t>
            </a:r>
            <a:r>
              <a:rPr lang="th-TH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-</a:t>
            </a:r>
            <a:r>
              <a:rPr lang="en-US" sz="2000" dirty="0" err="1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xxxx</a:t>
            </a:r>
            <a:endParaRPr lang="en-US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  <a:p>
            <a:r>
              <a:rPr lang="en-US" sz="2000" b="1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E-Mail</a:t>
            </a:r>
            <a:r>
              <a:rPr lang="en-US" sz="2000" dirty="0">
                <a:solidFill>
                  <a:srgbClr val="0C4DA2"/>
                </a:solidFill>
                <a:latin typeface="LINE Seed Sans TH" panose="020B0303020203020204" pitchFamily="34" charset="-34"/>
                <a:ea typeface="LINE Seed Sans TH" panose="020B0303020203020204" pitchFamily="34" charset="-34"/>
                <a:cs typeface="LINE Seed Sans TH" panose="020B0303020203020204" pitchFamily="34" charset="-34"/>
              </a:rPr>
              <a:t>	xxx_x@silpakorn.edu</a:t>
            </a:r>
            <a:endParaRPr lang="th-TH" sz="2000" dirty="0">
              <a:solidFill>
                <a:srgbClr val="0C4DA2"/>
              </a:solidFill>
              <a:latin typeface="LINE Seed Sans TH" panose="020B0303020203020204" pitchFamily="34" charset="-34"/>
              <a:ea typeface="LINE Seed Sans TH" panose="020B0303020203020204" pitchFamily="34" charset="-34"/>
              <a:cs typeface="LINE Seed Sans TH" panose="020B0303020203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175196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124</Words>
  <Application>Microsoft Office PowerPoint</Application>
  <PresentationFormat>กำหนดเอง</PresentationFormat>
  <Paragraphs>16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Calibri</vt:lpstr>
      <vt:lpstr>Arial</vt:lpstr>
      <vt:lpstr>LINE Seed Sans TH</vt:lpstr>
      <vt:lpstr>Calibri Light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Montree Chutanorm</dc:creator>
  <cp:lastModifiedBy>Montree Chutanorm</cp:lastModifiedBy>
  <cp:revision>4</cp:revision>
  <dcterms:created xsi:type="dcterms:W3CDTF">2024-01-03T05:33:50Z</dcterms:created>
  <dcterms:modified xsi:type="dcterms:W3CDTF">2024-01-18T07:16:23Z</dcterms:modified>
</cp:coreProperties>
</file>